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79D2-C1C8-4D0F-B766-F8182EC97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3A126-0DE4-45EF-A0FA-D2A6FB199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5CE45-1EC2-4CF2-953D-41F7BA79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884D6-F240-46EA-92D0-0E5A37275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B64D-3029-47FB-A5C0-FF0E6BCC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5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1088-87E0-43C5-BE14-CD341E86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3F12E-EC34-4528-ACE9-D885FD805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FA6F5-672A-4F3F-9C33-00E3DFFFF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95DEF-38EA-4EF0-8138-7EDF80A7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CE31F-5BA2-4A21-944F-7DE23A71D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8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5014B-7C64-4998-837B-AEE312002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06168-9ADF-406C-8B30-95D233655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4528B-0102-4650-ABA7-4C366D9C4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6367F-FBF6-4C07-B4B4-4920F26A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DCC60-DAF4-4894-8F75-5151A799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5D80-4E06-45BA-8CCE-9E549EB8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CC9E-D2B1-41BB-801A-722A2D85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7CA9A-0043-4990-BE1C-99ACC1576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8973-EE4F-49F2-BCAE-DF2D46C1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A556B-CB0B-4271-9A5E-A935B1D6A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0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7E3F-8E00-4B4D-8BDF-B37D8A0DF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531EE-E42A-4A97-8595-18F0E00F2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64A7E-C36F-45B3-AA64-9109406A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2E7ED-F306-48A8-A7BA-D74C2BDA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94E5-54AC-4B3C-B02B-29BA864A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8AD8-7787-4B43-A118-91176039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C4F6-2F2F-40FC-AE43-0EED389B3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0B427-6167-4CD5-80B8-BBDBE97C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40A8F-9C67-44EB-ABDF-E17A512D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AB510-6EFD-483E-BF38-ED08519F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2E74B-7CF1-4909-BDB1-241C58CA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4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3495-B983-479C-86D3-CC0D3E00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7E24C-952D-4382-8724-7D368E379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28E55-9D84-4706-8EAF-97530C762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C72CDB-78CB-40D0-8D05-21139D45C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6B7CB-4693-4991-834D-9782FF7D1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F01AD1-8C9C-4C5E-896E-F1CD383F9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05B68-A83C-48D2-B6DD-9723BA82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BB128-A1C3-4A98-BB12-71818F5E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8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2E76-6B79-4BBC-967F-0A2D49CD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D642C5-9C58-4CFD-884C-423B24CFA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9C758-F746-40E4-AEA4-63A36BD9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29B04-B434-4F0D-9FE5-7C924621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8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4B432-25C5-4A5B-8651-7A94383A4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C149-5E98-48F3-8884-C2F4DCE8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7624D-6776-4D1E-81C8-2162E91D8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973D-577B-4CC6-B69E-5D396D3E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D47BB-7A27-4262-BAB7-DF5F26018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15CCF-2694-4C3B-9871-171D2E56F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FE5CA-0059-40D3-9E6B-64687FB6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D4E11-E134-40A5-A33E-D9671049C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57340-6574-448A-8BE6-FC39560A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27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9003-B304-4CD5-8199-A127EF8C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7B9B8-F3AE-481C-86D8-1DD03BA8E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8C1B5-2F32-40D4-8BB4-068264D8C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F781D-46F7-421E-8A58-B6CFED35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228FA-AAE7-490C-A0E1-3F810A62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60D13-9D35-439D-A92B-262D0D223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0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F57C3-C24D-4067-BD8C-D47EA7C3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9C5FD-9BD1-42EE-8201-28715110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CC0BC-4B76-44E4-A4D8-3F88DCA9C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981EF-934A-4105-B5DA-A4AE022199D9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5A2C4-465E-43F4-8ABA-52E1D6F75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6BA52-FCAD-4D4D-B8FE-9FBA65A03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2E359-364A-4A60-8DB5-5834306DD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5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6D3F-2C68-4A9B-8B22-B6C34BFAC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BF0AF-F0BE-4587-927A-C8A999DD0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75CA3-2884-47F3-89B2-F6ED7814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5"/>
            <a:ext cx="12192000" cy="685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77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D1E3FA9F-4C9C-4CB5-9CD4-E05BD522E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7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72C101-43AF-4CE0-AD80-3642C06AB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42E2F4-4106-471A-9705-FD0589D46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2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5F3C56-4868-4F5B-9777-3826DCCF5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9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4CE9FEE-A5DE-4857-A469-7B7829D8E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3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668E2470-C3D7-4BDF-ACC3-481B0C106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21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9CDB972-4F9C-4903-9B57-A5084E63F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31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DE526DD-1076-4A60-B56D-9881C8CE0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3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2AB8EE-D900-4D83-ABC9-B216BD2F1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90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FA8AEDB-6B00-4A94-99F1-9696E87EA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" b="15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3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7446C36-5BA7-4381-9D22-A69AC8C68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9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FA532B-2FB2-417A-AFE6-A67CC44CB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D5DED4-0A04-4ABC-8373-16BAB06F5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31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688A83F-D56D-4121-8F40-8E5C248AC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19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B3A43D-345F-458E-B415-02508BD50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4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029708D-38C5-43EB-968B-B7ECD079F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9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F98C42D-08E5-4E4D-A2B4-1558F3EE9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C7BC45A-C3F4-43FB-A2DA-61EBF8AAC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7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23DEB4B-0250-448E-93B2-5F846C92B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6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F38BD03-5B73-4365-BCE0-51D58EDA6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23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BA0B32-8AA4-4AAE-938B-D7952A7E9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1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7876B4C2-DA1B-4CCB-AAEA-F7CC5EC13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87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5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57554B9-F3EF-43CD-B3A5-E643B1952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0" y="4"/>
            <a:ext cx="12192006" cy="685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1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C901BC1-43B8-4AF1-920E-03C408C8D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1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ED0CE5D-3A7A-4166-B0B3-914E72DCC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ompact disk&#10;&#10;Description generated with high confidence">
            <a:extLst>
              <a:ext uri="{FF2B5EF4-FFF2-40B4-BE49-F238E27FC236}">
                <a16:creationId xmlns:a16="http://schemas.microsoft.com/office/drawing/2014/main" id="{8A71E10A-F720-463B-8061-2C993E0A5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b="14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99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84869C-D44A-4B27-846C-62C3E38A1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50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36FE53FA-9E76-4EAE-B044-B792F8FCD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6"/>
          <a:stretch/>
        </p:blipFill>
        <p:spPr>
          <a:xfrm>
            <a:off x="1" y="10"/>
            <a:ext cx="11862435" cy="6857990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D1609B-102A-4C77-86A2-ACB29FB96D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51F706-C94E-46D4-BAAE-BAFD1AD976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31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23AA34A3-64A1-4FE2-B61C-89BFA6ECA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73794F-A398-4A26-9293-CB4EBF6954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6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37B07-44FC-46BE-83F8-15FD994DC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86F7EC4C-618F-40FD-B3FF-193B06B8B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" r="21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3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0DC4685-DB0D-4A2C-92E7-B1BF1D177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CDD5D4-DEAB-4DB3-BD2F-C9DED9D57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5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8B16E8-4B29-4331-AA6F-107573DDF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C7367F-05FA-4D73-9F41-AC4945BB0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7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balaji katakam</dc:creator>
  <cp:lastModifiedBy>balaji katakam</cp:lastModifiedBy>
  <cp:revision>3</cp:revision>
  <dcterms:created xsi:type="dcterms:W3CDTF">2018-05-03T16:10:03Z</dcterms:created>
  <dcterms:modified xsi:type="dcterms:W3CDTF">2018-05-03T16:39:12Z</dcterms:modified>
</cp:coreProperties>
</file>